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Public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395"/>
        <p:guide pos="2880"/>
        <p:guide orient="horz" pos="1429"/>
        <p:guide pos="423"/>
        <p:guide orient="horz" pos="158"/>
        <p:guide orient="horz" pos="2787"/>
        <p:guide pos="2001"/>
        <p:guide pos="338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1.fntdata"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font" Target="fonts/font4.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5" Type="http://customschemas.google.com/relationships/presentationmetadata" Target="meta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3.fntdata"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7"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5" Type="http://schemas.openxmlformats.org/officeDocument/2006/relationships/image" Target="../media/image31.png" /><Relationship Id="rId4" Type="http://schemas.openxmlformats.org/officeDocument/2006/relationships/image" Target="../media/image30.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2.png"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 /><Relationship Id="rId2" Type="http://schemas.openxmlformats.org/officeDocument/2006/relationships/image" Target="../media/image35.pn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2.jp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png" /><Relationship Id="rId1" Type="http://schemas.openxmlformats.org/officeDocument/2006/relationships/slideMaster" Target="../slideMasters/slideMaster1.xml" /><Relationship Id="rId4" Type="http://schemas.openxmlformats.org/officeDocument/2006/relationships/image" Target="../media/image5.png"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jp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theme" Target="../theme/theme1.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5.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E-COMMERCE WEBAPP</a:t>
            </a:r>
            <a:endParaRPr/>
          </a:p>
          <a:p>
            <a:pPr marL="0" lvl="0" indent="0" algn="l" rtl="0">
              <a:lnSpc>
                <a:spcPct val="100000"/>
              </a:lnSpc>
              <a:spcBef>
                <a:spcPts val="0"/>
              </a:spcBef>
              <a:spcAft>
                <a:spcPts val="0"/>
              </a:spcAft>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Scheduling and Estimates:</a:t>
            </a:r>
            <a:endParaRPr sz="1300"/>
          </a:p>
          <a:p>
            <a:pPr marL="0" lvl="0" indent="0" algn="l" rtl="0">
              <a:lnSpc>
                <a:spcPct val="115000"/>
              </a:lnSpc>
              <a:spcBef>
                <a:spcPts val="1200"/>
              </a:spcBef>
              <a:spcAft>
                <a:spcPts val="0"/>
              </a:spcAft>
              <a:buNone/>
            </a:pPr>
            <a:r>
              <a:rPr lang="en-US" sz="1300"/>
              <a:t>The following is the estimated timeline for the development of the ecommerce web application:</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User interface design: 2 weeks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Application development: 10 weeks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Testing and debugging: 2 weeks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Documentation: 1 week</a:t>
            </a: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Technical Process:</a:t>
            </a:r>
            <a:endParaRPr sz="1300"/>
          </a:p>
          <a:p>
            <a:pPr marL="0" lvl="0" indent="0" algn="l" rtl="0">
              <a:lnSpc>
                <a:spcPct val="115000"/>
              </a:lnSpc>
              <a:spcBef>
                <a:spcPts val="1200"/>
              </a:spcBef>
              <a:spcAft>
                <a:spcPts val="0"/>
              </a:spcAft>
              <a:buNone/>
            </a:pPr>
            <a:r>
              <a:rPr lang="en-US" sz="1300"/>
              <a:t> The following is the technical process for the development of the ecommerce web application:</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Requirements gathering and analysis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Design and prototyping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Implementation</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Testing and debugging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Deployment and maintenance</a:t>
            </a: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lnSpcReduction="20000"/>
          </a:bodyPr>
          <a:lstStyle/>
          <a:p>
            <a:pPr marL="0" lvl="0" indent="0" algn="ctr" rtl="0">
              <a:lnSpc>
                <a:spcPct val="100000"/>
              </a:lnSpc>
              <a:spcBef>
                <a:spcPts val="0"/>
              </a:spcBef>
              <a:spcAft>
                <a:spcPts val="0"/>
              </a:spcAft>
              <a:buClr>
                <a:srgbClr val="BD8738"/>
              </a:buClr>
              <a:buSzPts val="2000"/>
              <a:buNone/>
            </a:pPr>
            <a:r>
              <a:rPr lang="en-US"/>
              <a:t>https://bitbucket.org/lokeshbalaji/naan-mudhalvan-srs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By:</a:t>
            </a:r>
            <a:endParaRPr/>
          </a:p>
          <a:p>
            <a:pPr marL="0" lvl="0" indent="0" algn="l" rtl="0">
              <a:spcBef>
                <a:spcPts val="0"/>
              </a:spcBef>
              <a:spcAft>
                <a:spcPts val="0"/>
              </a:spcAft>
              <a:buNone/>
            </a:pPr>
            <a:r>
              <a:rPr lang="en-US"/>
              <a:t>Lokesh B</a:t>
            </a:r>
            <a:endParaRPr/>
          </a:p>
          <a:p>
            <a:pPr marL="0" lvl="0" indent="0" algn="l" rtl="0">
              <a:spcBef>
                <a:spcPts val="0"/>
              </a:spcBef>
              <a:spcAft>
                <a:spcPts val="0"/>
              </a:spcAft>
              <a:buNone/>
            </a:pPr>
            <a:r>
              <a:rPr lang="en-US"/>
              <a:t>Mahendar V</a:t>
            </a:r>
            <a:endParaRPr/>
          </a:p>
          <a:p>
            <a:pPr marL="0" lvl="0" indent="0" algn="l" rtl="0">
              <a:spcBef>
                <a:spcPts val="0"/>
              </a:spcBef>
              <a:spcAft>
                <a:spcPts val="0"/>
              </a:spcAft>
              <a:buNone/>
            </a:pPr>
            <a:r>
              <a:rPr lang="en-US"/>
              <a:t>Raiden Luke 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300"/>
              <a:buFont typeface="Noto Sans Symbols"/>
              <a:buChar char="▪"/>
            </a:pPr>
            <a:r>
              <a:rPr lang="en-US" sz="1300"/>
              <a:t>Introduction:</a:t>
            </a:r>
            <a:endParaRPr sz="1300"/>
          </a:p>
          <a:p>
            <a:pPr marL="0" lvl="0" indent="0" algn="l" rtl="0">
              <a:lnSpc>
                <a:spcPct val="100000"/>
              </a:lnSpc>
              <a:spcBef>
                <a:spcPts val="0"/>
              </a:spcBef>
              <a:spcAft>
                <a:spcPts val="0"/>
              </a:spcAft>
              <a:buNone/>
            </a:pPr>
            <a:r>
              <a:rPr lang="en-US" sz="1300"/>
              <a:t>This Software Requirements Specification (SRS) report outlines the requirements for an ecommerce web application. The purpose of this application is to provide a user-friendly interface for customers to browse and purchase products online.</a:t>
            </a:r>
            <a:endParaRPr sz="1300"/>
          </a:p>
          <a:p>
            <a:pPr marL="0" lvl="0" indent="0" algn="l" rtl="0">
              <a:lnSpc>
                <a:spcPct val="100000"/>
              </a:lnSpc>
              <a:spcBef>
                <a:spcPts val="0"/>
              </a:spcBef>
              <a:spcAft>
                <a:spcPts val="0"/>
              </a:spcAft>
              <a:buNone/>
            </a:pPr>
            <a:endParaRPr sz="1300"/>
          </a:p>
          <a:p>
            <a:pPr marL="0" lvl="0" indent="0" algn="l" rtl="0">
              <a:lnSpc>
                <a:spcPct val="100000"/>
              </a:lnSpc>
              <a:spcBef>
                <a:spcPts val="0"/>
              </a:spcBef>
              <a:spcAft>
                <a:spcPts val="0"/>
              </a:spcAft>
              <a:buNone/>
            </a:pPr>
            <a:r>
              <a:rPr lang="en-US" sz="1300"/>
              <a:t>Overview:</a:t>
            </a:r>
            <a:endParaRPr sz="1300"/>
          </a:p>
          <a:p>
            <a:pPr marL="0" lvl="0" indent="0" algn="l" rtl="0">
              <a:lnSpc>
                <a:spcPct val="100000"/>
              </a:lnSpc>
              <a:spcBef>
                <a:spcPts val="0"/>
              </a:spcBef>
              <a:spcAft>
                <a:spcPts val="0"/>
              </a:spcAft>
              <a:buNone/>
            </a:pPr>
            <a:endParaRPr sz="1300"/>
          </a:p>
          <a:p>
            <a:pPr marL="0" lvl="0" indent="0" algn="l" rtl="0">
              <a:lnSpc>
                <a:spcPct val="100000"/>
              </a:lnSpc>
              <a:spcBef>
                <a:spcPts val="0"/>
              </a:spcBef>
              <a:spcAft>
                <a:spcPts val="0"/>
              </a:spcAft>
              <a:buNone/>
            </a:pPr>
            <a:r>
              <a:rPr lang="en-US" sz="1300"/>
              <a:t> The ecommerce web application will allow customers to create accounts, search for products, view product details, add products to their cart, checkout, and make payments. The application will also include an admin interface for managing products, orders, and customers.</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a:t>Customers:</a:t>
            </a:r>
            <a:endParaRPr sz="1300"/>
          </a:p>
          <a:p>
            <a:pPr marL="0" lvl="0" indent="0" algn="l" rtl="0">
              <a:lnSpc>
                <a:spcPct val="100000"/>
              </a:lnSpc>
              <a:spcBef>
                <a:spcPts val="0"/>
              </a:spcBef>
              <a:spcAft>
                <a:spcPts val="0"/>
              </a:spcAft>
              <a:buNone/>
            </a:pPr>
            <a:r>
              <a:rPr lang="en-US" sz="1300"/>
              <a:t>The target audience for this application is anyone who wants to purchase products online. Customers will be able to create accounts, search for products by category, view product details, add products to their cart, checkout, and make payments. Customers will also be able to view their order history and track the status of their current orders.</a:t>
            </a:r>
            <a:endParaRPr sz="1300"/>
          </a:p>
          <a:p>
            <a:pPr marL="0" lvl="0" indent="0" algn="l" rtl="0">
              <a:lnSpc>
                <a:spcPct val="100000"/>
              </a:lnSpc>
              <a:spcBef>
                <a:spcPts val="0"/>
              </a:spcBef>
              <a:spcAft>
                <a:spcPts val="0"/>
              </a:spcAft>
              <a:buNone/>
            </a:pPr>
            <a:endParaRPr sz="1300"/>
          </a:p>
          <a:p>
            <a:pPr marL="0" lvl="0" indent="0" algn="l" rtl="0">
              <a:lnSpc>
                <a:spcPct val="100000"/>
              </a:lnSpc>
              <a:spcBef>
                <a:spcPts val="0"/>
              </a:spcBef>
              <a:spcAft>
                <a:spcPts val="0"/>
              </a:spcAft>
              <a:buNone/>
            </a:pPr>
            <a:r>
              <a:rPr lang="en-US" sz="1300"/>
              <a:t>Platform:</a:t>
            </a:r>
            <a:endParaRPr sz="1300"/>
          </a:p>
          <a:p>
            <a:pPr marL="0" lvl="0" indent="0" algn="l" rtl="0">
              <a:lnSpc>
                <a:spcPct val="100000"/>
              </a:lnSpc>
              <a:spcBef>
                <a:spcPts val="0"/>
              </a:spcBef>
              <a:spcAft>
                <a:spcPts val="0"/>
              </a:spcAft>
              <a:buNone/>
            </a:pPr>
            <a:r>
              <a:rPr lang="en-US" sz="1300"/>
              <a:t> The ecommerce web application will be developed as a web-based application using HTML, CSS, JavaScript, and a server-side programming language such as PHP or Python. The application will be hosted on a cloud-based server and will be accessible through a web browser on any device with an internet connection.</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a:t>Functionality:</a:t>
            </a:r>
            <a:endParaRPr sz="1300"/>
          </a:p>
          <a:p>
            <a:pPr marL="0" lvl="0" indent="0" algn="l" rtl="0">
              <a:lnSpc>
                <a:spcPct val="100000"/>
              </a:lnSpc>
              <a:spcBef>
                <a:spcPts val="0"/>
              </a:spcBef>
              <a:spcAft>
                <a:spcPts val="0"/>
              </a:spcAft>
              <a:buNone/>
            </a:pPr>
            <a:endParaRPr sz="1300"/>
          </a:p>
          <a:p>
            <a:pPr marL="0" lvl="0" indent="0" algn="l" rtl="0">
              <a:lnSpc>
                <a:spcPct val="100000"/>
              </a:lnSpc>
              <a:spcBef>
                <a:spcPts val="0"/>
              </a:spcBef>
              <a:spcAft>
                <a:spcPts val="0"/>
              </a:spcAft>
              <a:buNone/>
            </a:pPr>
            <a:r>
              <a:rPr lang="en-US" sz="1300"/>
              <a:t> The following are the core functionalities of the ecommerce web application:</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User authentication and authorization</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Product search and browsing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Product details and reviews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Shopping cart management</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Order management and tracking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Payment gateway integration</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Admin interface for managing products, orders, and customers</a:t>
            </a: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a:t>Development &amp; Responsibility:</a:t>
            </a:r>
            <a:endParaRPr sz="1300"/>
          </a:p>
          <a:p>
            <a:pPr marL="0" lvl="0" indent="0" algn="l" rtl="0">
              <a:lnSpc>
                <a:spcPct val="100000"/>
              </a:lnSpc>
              <a:spcBef>
                <a:spcPts val="0"/>
              </a:spcBef>
              <a:spcAft>
                <a:spcPts val="0"/>
              </a:spcAft>
              <a:buNone/>
            </a:pPr>
            <a:r>
              <a:rPr lang="en-US" sz="1300"/>
              <a:t>The development team responsible for building the ecommerce web application will consist of a project manager, front-end developer, back-end developer, database administrator, and quality assurance tester. The project manager will be responsible for overall project management, while the front-end developer will be responsible for designing and implementing the user interface. The back-end developer will be responsible for implementing the business logic and integrating the application with third-party services such as payment gateways. The database administrator will be responsible for designing and managing the database, while the quality assurance tester will be responsible for testing the application to ensure it meets the specified requirements.</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Scopes and Goals:</a:t>
            </a:r>
            <a:endParaRPr sz="1300"/>
          </a:p>
          <a:p>
            <a:pPr marL="0" lvl="0" indent="0" algn="l" rtl="0">
              <a:lnSpc>
                <a:spcPct val="115000"/>
              </a:lnSpc>
              <a:spcBef>
                <a:spcPts val="1200"/>
              </a:spcBef>
              <a:spcAft>
                <a:spcPts val="0"/>
              </a:spcAft>
              <a:buNone/>
            </a:pPr>
            <a:r>
              <a:rPr lang="en-US" sz="1300"/>
              <a:t> The scope of the ecommerce web application includes the following goals:</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Create a user-friendly interface for customers to browse and purchase products online</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Implement a robust and secure authentication and authorization system</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Integrate with popular payment gateways for secure and reliable payment processing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Provide an admin interface for managing products, orders, and customers</a:t>
            </a: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Deliverables:</a:t>
            </a:r>
            <a:endParaRPr sz="1300"/>
          </a:p>
          <a:p>
            <a:pPr marL="0" lvl="0" indent="0" algn="l" rtl="0">
              <a:lnSpc>
                <a:spcPct val="115000"/>
              </a:lnSpc>
              <a:spcBef>
                <a:spcPts val="1200"/>
              </a:spcBef>
              <a:spcAft>
                <a:spcPts val="0"/>
              </a:spcAft>
              <a:buNone/>
            </a:pPr>
            <a:r>
              <a:rPr lang="en-US" sz="1300"/>
              <a:t> The following are the deliverables for the ecommerce web application:</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User interface design</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Application code</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Database schema</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Test cases and test results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User and technical documentation</a:t>
            </a: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Risk Management:</a:t>
            </a:r>
            <a:endParaRPr sz="1300"/>
          </a:p>
          <a:p>
            <a:pPr marL="0" lvl="0" indent="0" algn="l" rtl="0">
              <a:lnSpc>
                <a:spcPct val="115000"/>
              </a:lnSpc>
              <a:spcBef>
                <a:spcPts val="1200"/>
              </a:spcBef>
              <a:spcAft>
                <a:spcPts val="0"/>
              </a:spcAft>
              <a:buNone/>
            </a:pPr>
            <a:r>
              <a:rPr lang="en-US" sz="1300"/>
              <a:t> The following risks have been identified for the ecommerce web application:</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Security risks such as data breaches and hacking attempts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Payment processing failures and disputes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Technical failures such as server downtime and database corruption</a:t>
            </a: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Risk Mitigation:</a:t>
            </a:r>
            <a:endParaRPr sz="1300"/>
          </a:p>
          <a:p>
            <a:pPr marL="0" lvl="0" indent="0" algn="l" rtl="0">
              <a:lnSpc>
                <a:spcPct val="115000"/>
              </a:lnSpc>
              <a:spcBef>
                <a:spcPts val="1200"/>
              </a:spcBef>
              <a:spcAft>
                <a:spcPts val="0"/>
              </a:spcAft>
              <a:buNone/>
            </a:pPr>
            <a:r>
              <a:rPr lang="en-US" sz="1300"/>
              <a:t> The following strategies will be used to mitigate the identified risks:</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Implement secure coding practices and regularly update security measures to prevent data breaches and hacking attempts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Work with reputable payment gateway providers and implement fraud detection and prevention measures to reduce the risk of payment processing failures and disputes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Implement a disaster recovery plan and regularly backup data to prevent technical failures such as server downtime and database corruption.</a:t>
            </a: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Raiden Bernish</cp:lastModifiedBy>
  <cp:revision>1</cp:revision>
  <dcterms:created xsi:type="dcterms:W3CDTF">2020-08-13T11:21:46Z</dcterms:created>
  <dcterms:modified xsi:type="dcterms:W3CDTF">2023-03-03T03:44:56Z</dcterms:modified>
</cp:coreProperties>
</file>